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0" r:id="rId3"/>
    <p:sldId id="261" r:id="rId4"/>
  </p:sldIdLst>
  <p:sldSz cx="9144000" cy="6858000" type="screen4x3"/>
  <p:notesSz cx="6858000" cy="9144000"/>
  <p:defaultTextStyle>
    <a:defPPr>
      <a:defRPr lang="ro-RO"/>
    </a:defPPr>
    <a:lvl1pPr algn="l" rtl="0" fontAlgn="base">
      <a:spcBef>
        <a:spcPct val="0"/>
      </a:spcBef>
      <a:spcAft>
        <a:spcPct val="0"/>
      </a:spcAft>
      <a:defRPr sz="1200" kern="1200">
        <a:solidFill>
          <a:schemeClr val="tx1"/>
        </a:solidFill>
        <a:latin typeface="Arial" charset="0"/>
        <a:ea typeface="+mn-ea"/>
        <a:cs typeface="Arial" charset="0"/>
      </a:defRPr>
    </a:lvl1pPr>
    <a:lvl2pPr marL="457200" algn="l" rtl="0" fontAlgn="base">
      <a:spcBef>
        <a:spcPct val="0"/>
      </a:spcBef>
      <a:spcAft>
        <a:spcPct val="0"/>
      </a:spcAft>
      <a:defRPr sz="1200" kern="1200">
        <a:solidFill>
          <a:schemeClr val="tx1"/>
        </a:solidFill>
        <a:latin typeface="Arial" charset="0"/>
        <a:ea typeface="+mn-ea"/>
        <a:cs typeface="Arial" charset="0"/>
      </a:defRPr>
    </a:lvl2pPr>
    <a:lvl3pPr marL="914400" algn="l" rtl="0" fontAlgn="base">
      <a:spcBef>
        <a:spcPct val="0"/>
      </a:spcBef>
      <a:spcAft>
        <a:spcPct val="0"/>
      </a:spcAft>
      <a:defRPr sz="1200" kern="1200">
        <a:solidFill>
          <a:schemeClr val="tx1"/>
        </a:solidFill>
        <a:latin typeface="Arial" charset="0"/>
        <a:ea typeface="+mn-ea"/>
        <a:cs typeface="Arial" charset="0"/>
      </a:defRPr>
    </a:lvl3pPr>
    <a:lvl4pPr marL="1371600" algn="l" rtl="0" fontAlgn="base">
      <a:spcBef>
        <a:spcPct val="0"/>
      </a:spcBef>
      <a:spcAft>
        <a:spcPct val="0"/>
      </a:spcAft>
      <a:defRPr sz="1200" kern="1200">
        <a:solidFill>
          <a:schemeClr val="tx1"/>
        </a:solidFill>
        <a:latin typeface="Arial" charset="0"/>
        <a:ea typeface="+mn-ea"/>
        <a:cs typeface="Arial" charset="0"/>
      </a:defRPr>
    </a:lvl4pPr>
    <a:lvl5pPr marL="1828800" algn="l" rtl="0" fontAlgn="base">
      <a:spcBef>
        <a:spcPct val="0"/>
      </a:spcBef>
      <a:spcAft>
        <a:spcPct val="0"/>
      </a:spcAft>
      <a:defRPr sz="1200" kern="1200">
        <a:solidFill>
          <a:schemeClr val="tx1"/>
        </a:solidFill>
        <a:latin typeface="Arial" charset="0"/>
        <a:ea typeface="+mn-ea"/>
        <a:cs typeface="Arial" charset="0"/>
      </a:defRPr>
    </a:lvl5pPr>
    <a:lvl6pPr marL="2286000" algn="l" defTabSz="914400" rtl="0" eaLnBrk="1" latinLnBrk="0" hangingPunct="1">
      <a:defRPr sz="1200" kern="1200">
        <a:solidFill>
          <a:schemeClr val="tx1"/>
        </a:solidFill>
        <a:latin typeface="Arial" charset="0"/>
        <a:ea typeface="+mn-ea"/>
        <a:cs typeface="Arial" charset="0"/>
      </a:defRPr>
    </a:lvl6pPr>
    <a:lvl7pPr marL="2743200" algn="l" defTabSz="914400" rtl="0" eaLnBrk="1" latinLnBrk="0" hangingPunct="1">
      <a:defRPr sz="1200" kern="1200">
        <a:solidFill>
          <a:schemeClr val="tx1"/>
        </a:solidFill>
        <a:latin typeface="Arial" charset="0"/>
        <a:ea typeface="+mn-ea"/>
        <a:cs typeface="Arial" charset="0"/>
      </a:defRPr>
    </a:lvl7pPr>
    <a:lvl8pPr marL="3200400" algn="l" defTabSz="914400" rtl="0" eaLnBrk="1" latinLnBrk="0" hangingPunct="1">
      <a:defRPr sz="1200" kern="1200">
        <a:solidFill>
          <a:schemeClr val="tx1"/>
        </a:solidFill>
        <a:latin typeface="Arial" charset="0"/>
        <a:ea typeface="+mn-ea"/>
        <a:cs typeface="Arial" charset="0"/>
      </a:defRPr>
    </a:lvl8pPr>
    <a:lvl9pPr marL="3657600" algn="l" defTabSz="914400" rtl="0" eaLnBrk="1" latinLnBrk="0" hangingPunct="1">
      <a:defRPr sz="1200"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vertBarState="maximized">
    <p:restoredLeft sz="15620"/>
    <p:restoredTop sz="94660"/>
  </p:normalViewPr>
  <p:slideViewPr>
    <p:cSldViewPr>
      <p:cViewPr varScale="1">
        <p:scale>
          <a:sx n="96" d="100"/>
          <a:sy n="96" d="100"/>
        </p:scale>
        <p:origin x="-108" y="-18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ro-RO"/>
          </a:p>
        </p:txBody>
      </p:sp>
      <p:sp>
        <p:nvSpPr>
          <p:cNvPr id="4" name="Date Placeholder 3"/>
          <p:cNvSpPr>
            <a:spLocks noGrp="1"/>
          </p:cNvSpPr>
          <p:nvPr>
            <p:ph type="dt" sz="half" idx="10"/>
          </p:nvPr>
        </p:nvSpPr>
        <p:spPr/>
        <p:txBody>
          <a:bodyPr/>
          <a:lstStyle>
            <a:lvl1pPr>
              <a:defRPr/>
            </a:lvl1pPr>
          </a:lstStyle>
          <a:p>
            <a:pPr>
              <a:defRPr/>
            </a:pPr>
            <a:fld id="{0C5F32FC-A40B-448F-8290-E91A324952CB}" type="datetimeFigureOut">
              <a:rPr lang="ro-RO"/>
              <a:pPr>
                <a:defRPr/>
              </a:pPr>
              <a:t>08.04.2010</a:t>
            </a:fld>
            <a:endParaRPr lang="ro-RO"/>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410F7602-A9A5-4721-87A3-F04D2F9937C2}" type="slidenum">
              <a:rPr lang="ro-RO"/>
              <a:pPr>
                <a:defRPr/>
              </a:pPr>
              <a:t>‹#›</a:t>
            </a:fld>
            <a:endParaRPr lang="ro-RO"/>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BE3E9842-C8A3-4A49-BF0A-27C6968B3900}" type="datetimeFigureOut">
              <a:rPr lang="ro-RO"/>
              <a:pPr>
                <a:defRPr/>
              </a:pPr>
              <a:t>08.04.2010</a:t>
            </a:fld>
            <a:endParaRPr lang="ro-RO"/>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7467824B-F162-40F5-8891-7ADE982A2E31}" type="slidenum">
              <a:rPr lang="ro-RO"/>
              <a:pPr>
                <a:defRPr/>
              </a:pPr>
              <a:t>‹#›</a:t>
            </a:fld>
            <a:endParaRPr lang="ro-RO"/>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1C64C221-2646-4805-A88C-B3EC4719F180}" type="datetimeFigureOut">
              <a:rPr lang="ro-RO"/>
              <a:pPr>
                <a:defRPr/>
              </a:pPr>
              <a:t>08.04.2010</a:t>
            </a:fld>
            <a:endParaRPr lang="ro-RO"/>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0D89E66F-70C5-45A0-A08B-3051935BA234}" type="slidenum">
              <a:rPr lang="ro-RO"/>
              <a:pPr>
                <a:defRPr/>
              </a:pPr>
              <a:t>‹#›</a:t>
            </a:fld>
            <a:endParaRPr lang="ro-RO"/>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D22C1A58-3D2F-4AA1-8391-EAF6A97AD0AE}" type="datetimeFigureOut">
              <a:rPr lang="ro-RO"/>
              <a:pPr>
                <a:defRPr/>
              </a:pPr>
              <a:t>08.04.2010</a:t>
            </a:fld>
            <a:endParaRPr lang="ro-RO"/>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BAAC1313-B5D7-4923-9CA3-44C44B06E7FB}" type="slidenum">
              <a:rPr lang="ro-RO"/>
              <a:pPr>
                <a:defRPr/>
              </a:pPr>
              <a:t>‹#›</a:t>
            </a:fld>
            <a:endParaRPr lang="ro-RO"/>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1322C1FC-2857-403A-ACCF-6C208E32C6D4}" type="datetimeFigureOut">
              <a:rPr lang="ro-RO"/>
              <a:pPr>
                <a:defRPr/>
              </a:pPr>
              <a:t>08.04.2010</a:t>
            </a:fld>
            <a:endParaRPr lang="ro-RO"/>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967FBB02-7027-40F3-9603-9387F4D9195C}" type="slidenum">
              <a:rPr lang="ro-RO"/>
              <a:pPr>
                <a:defRPr/>
              </a:pPr>
              <a:t>‹#›</a:t>
            </a:fld>
            <a:endParaRPr lang="ro-RO"/>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Date Placeholder 3"/>
          <p:cNvSpPr>
            <a:spLocks noGrp="1"/>
          </p:cNvSpPr>
          <p:nvPr>
            <p:ph type="dt" sz="half" idx="10"/>
          </p:nvPr>
        </p:nvSpPr>
        <p:spPr/>
        <p:txBody>
          <a:bodyPr/>
          <a:lstStyle>
            <a:lvl1pPr>
              <a:defRPr/>
            </a:lvl1pPr>
          </a:lstStyle>
          <a:p>
            <a:pPr>
              <a:defRPr/>
            </a:pPr>
            <a:fld id="{732E3FDF-31A6-4CA9-B1C9-87892DF083FF}" type="datetimeFigureOut">
              <a:rPr lang="ro-RO"/>
              <a:pPr>
                <a:defRPr/>
              </a:pPr>
              <a:t>08.04.2010</a:t>
            </a:fld>
            <a:endParaRPr lang="ro-RO"/>
          </a:p>
        </p:txBody>
      </p:sp>
      <p:sp>
        <p:nvSpPr>
          <p:cNvPr id="6" name="Footer Placeholder 4"/>
          <p:cNvSpPr>
            <a:spLocks noGrp="1"/>
          </p:cNvSpPr>
          <p:nvPr>
            <p:ph type="ftr" sz="quarter" idx="11"/>
          </p:nvPr>
        </p:nvSpPr>
        <p:spPr/>
        <p:txBody>
          <a:bodyPr/>
          <a:lstStyle>
            <a:lvl1pPr>
              <a:defRPr/>
            </a:lvl1pPr>
          </a:lstStyle>
          <a:p>
            <a:pPr>
              <a:defRPr/>
            </a:pPr>
            <a:endParaRPr lang="en-GB"/>
          </a:p>
        </p:txBody>
      </p:sp>
      <p:sp>
        <p:nvSpPr>
          <p:cNvPr id="7" name="Slide Number Placeholder 5"/>
          <p:cNvSpPr>
            <a:spLocks noGrp="1"/>
          </p:cNvSpPr>
          <p:nvPr>
            <p:ph type="sldNum" sz="quarter" idx="12"/>
          </p:nvPr>
        </p:nvSpPr>
        <p:spPr/>
        <p:txBody>
          <a:bodyPr/>
          <a:lstStyle>
            <a:lvl1pPr>
              <a:defRPr/>
            </a:lvl1pPr>
          </a:lstStyle>
          <a:p>
            <a:pPr>
              <a:defRPr/>
            </a:pPr>
            <a:fld id="{CA336D2C-EF3F-43A6-9DC1-96E5309B0DD7}" type="slidenum">
              <a:rPr lang="ro-RO"/>
              <a:pPr>
                <a:defRPr/>
              </a:pPr>
              <a:t>‹#›</a:t>
            </a:fld>
            <a:endParaRPr lang="ro-RO"/>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7" name="Date Placeholder 3"/>
          <p:cNvSpPr>
            <a:spLocks noGrp="1"/>
          </p:cNvSpPr>
          <p:nvPr>
            <p:ph type="dt" sz="half" idx="10"/>
          </p:nvPr>
        </p:nvSpPr>
        <p:spPr/>
        <p:txBody>
          <a:bodyPr/>
          <a:lstStyle>
            <a:lvl1pPr>
              <a:defRPr/>
            </a:lvl1pPr>
          </a:lstStyle>
          <a:p>
            <a:pPr>
              <a:defRPr/>
            </a:pPr>
            <a:fld id="{C1DF06FD-833C-4F1D-B6E5-98570074B4A5}" type="datetimeFigureOut">
              <a:rPr lang="ro-RO"/>
              <a:pPr>
                <a:defRPr/>
              </a:pPr>
              <a:t>08.04.2010</a:t>
            </a:fld>
            <a:endParaRPr lang="ro-RO"/>
          </a:p>
        </p:txBody>
      </p:sp>
      <p:sp>
        <p:nvSpPr>
          <p:cNvPr id="8" name="Footer Placeholder 4"/>
          <p:cNvSpPr>
            <a:spLocks noGrp="1"/>
          </p:cNvSpPr>
          <p:nvPr>
            <p:ph type="ftr" sz="quarter" idx="11"/>
          </p:nvPr>
        </p:nvSpPr>
        <p:spPr/>
        <p:txBody>
          <a:bodyPr/>
          <a:lstStyle>
            <a:lvl1pPr>
              <a:defRPr/>
            </a:lvl1pPr>
          </a:lstStyle>
          <a:p>
            <a:pPr>
              <a:defRPr/>
            </a:pPr>
            <a:endParaRPr lang="en-GB"/>
          </a:p>
        </p:txBody>
      </p:sp>
      <p:sp>
        <p:nvSpPr>
          <p:cNvPr id="9" name="Slide Number Placeholder 5"/>
          <p:cNvSpPr>
            <a:spLocks noGrp="1"/>
          </p:cNvSpPr>
          <p:nvPr>
            <p:ph type="sldNum" sz="quarter" idx="12"/>
          </p:nvPr>
        </p:nvSpPr>
        <p:spPr/>
        <p:txBody>
          <a:bodyPr/>
          <a:lstStyle>
            <a:lvl1pPr>
              <a:defRPr/>
            </a:lvl1pPr>
          </a:lstStyle>
          <a:p>
            <a:pPr>
              <a:defRPr/>
            </a:pPr>
            <a:fld id="{67F84E07-2484-4062-B12A-0196FFB3F340}" type="slidenum">
              <a:rPr lang="ro-RO"/>
              <a:pPr>
                <a:defRPr/>
              </a:pPr>
              <a:t>‹#›</a:t>
            </a:fld>
            <a:endParaRPr lang="ro-RO"/>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Date Placeholder 3"/>
          <p:cNvSpPr>
            <a:spLocks noGrp="1"/>
          </p:cNvSpPr>
          <p:nvPr>
            <p:ph type="dt" sz="half" idx="10"/>
          </p:nvPr>
        </p:nvSpPr>
        <p:spPr/>
        <p:txBody>
          <a:bodyPr/>
          <a:lstStyle>
            <a:lvl1pPr>
              <a:defRPr/>
            </a:lvl1pPr>
          </a:lstStyle>
          <a:p>
            <a:pPr>
              <a:defRPr/>
            </a:pPr>
            <a:fld id="{F3747229-5F29-49B0-8629-4DF74B32E573}" type="datetimeFigureOut">
              <a:rPr lang="ro-RO"/>
              <a:pPr>
                <a:defRPr/>
              </a:pPr>
              <a:t>08.04.2010</a:t>
            </a:fld>
            <a:endParaRPr lang="ro-RO"/>
          </a:p>
        </p:txBody>
      </p:sp>
      <p:sp>
        <p:nvSpPr>
          <p:cNvPr id="4" name="Footer Placeholder 4"/>
          <p:cNvSpPr>
            <a:spLocks noGrp="1"/>
          </p:cNvSpPr>
          <p:nvPr>
            <p:ph type="ftr" sz="quarter" idx="11"/>
          </p:nvPr>
        </p:nvSpPr>
        <p:spPr/>
        <p:txBody>
          <a:bodyPr/>
          <a:lstStyle>
            <a:lvl1pPr>
              <a:defRPr/>
            </a:lvl1pPr>
          </a:lstStyle>
          <a:p>
            <a:pPr>
              <a:defRPr/>
            </a:pPr>
            <a:endParaRPr lang="en-GB"/>
          </a:p>
        </p:txBody>
      </p:sp>
      <p:sp>
        <p:nvSpPr>
          <p:cNvPr id="5" name="Slide Number Placeholder 5"/>
          <p:cNvSpPr>
            <a:spLocks noGrp="1"/>
          </p:cNvSpPr>
          <p:nvPr>
            <p:ph type="sldNum" sz="quarter" idx="12"/>
          </p:nvPr>
        </p:nvSpPr>
        <p:spPr/>
        <p:txBody>
          <a:bodyPr/>
          <a:lstStyle>
            <a:lvl1pPr>
              <a:defRPr/>
            </a:lvl1pPr>
          </a:lstStyle>
          <a:p>
            <a:pPr>
              <a:defRPr/>
            </a:pPr>
            <a:fld id="{0DF23CD0-AAE2-4605-969E-FECB0D64AFF0}" type="slidenum">
              <a:rPr lang="ro-RO"/>
              <a:pPr>
                <a:defRPr/>
              </a:pPr>
              <a:t>‹#›</a:t>
            </a:fld>
            <a:endParaRPr lang="ro-RO"/>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DA06E46F-9DBF-4820-A287-7F282C14A358}" type="datetimeFigureOut">
              <a:rPr lang="ro-RO"/>
              <a:pPr>
                <a:defRPr/>
              </a:pPr>
              <a:t>08.04.2010</a:t>
            </a:fld>
            <a:endParaRPr lang="ro-RO"/>
          </a:p>
        </p:txBody>
      </p:sp>
      <p:sp>
        <p:nvSpPr>
          <p:cNvPr id="3" name="Footer Placeholder 4"/>
          <p:cNvSpPr>
            <a:spLocks noGrp="1"/>
          </p:cNvSpPr>
          <p:nvPr>
            <p:ph type="ftr" sz="quarter" idx="11"/>
          </p:nvPr>
        </p:nvSpPr>
        <p:spPr/>
        <p:txBody>
          <a:bodyPr/>
          <a:lstStyle>
            <a:lvl1pPr>
              <a:defRPr/>
            </a:lvl1pPr>
          </a:lstStyle>
          <a:p>
            <a:pPr>
              <a:defRPr/>
            </a:pPr>
            <a:endParaRPr lang="en-GB"/>
          </a:p>
        </p:txBody>
      </p:sp>
      <p:sp>
        <p:nvSpPr>
          <p:cNvPr id="4" name="Slide Number Placeholder 5"/>
          <p:cNvSpPr>
            <a:spLocks noGrp="1"/>
          </p:cNvSpPr>
          <p:nvPr>
            <p:ph type="sldNum" sz="quarter" idx="12"/>
          </p:nvPr>
        </p:nvSpPr>
        <p:spPr/>
        <p:txBody>
          <a:bodyPr/>
          <a:lstStyle>
            <a:lvl1pPr>
              <a:defRPr/>
            </a:lvl1pPr>
          </a:lstStyle>
          <a:p>
            <a:pPr>
              <a:defRPr/>
            </a:pPr>
            <a:fld id="{C10F1E7D-2187-44F1-B03D-9A5F9507A4EC}" type="slidenum">
              <a:rPr lang="ro-RO"/>
              <a:pPr>
                <a:defRPr/>
              </a:pPr>
              <a:t>‹#›</a:t>
            </a:fld>
            <a:endParaRPr lang="ro-RO"/>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7722FD0C-B4BD-48A5-A473-FBCD9A969849}" type="datetimeFigureOut">
              <a:rPr lang="ro-RO"/>
              <a:pPr>
                <a:defRPr/>
              </a:pPr>
              <a:t>08.04.2010</a:t>
            </a:fld>
            <a:endParaRPr lang="ro-RO"/>
          </a:p>
        </p:txBody>
      </p:sp>
      <p:sp>
        <p:nvSpPr>
          <p:cNvPr id="6" name="Footer Placeholder 4"/>
          <p:cNvSpPr>
            <a:spLocks noGrp="1"/>
          </p:cNvSpPr>
          <p:nvPr>
            <p:ph type="ftr" sz="quarter" idx="11"/>
          </p:nvPr>
        </p:nvSpPr>
        <p:spPr/>
        <p:txBody>
          <a:bodyPr/>
          <a:lstStyle>
            <a:lvl1pPr>
              <a:defRPr/>
            </a:lvl1pPr>
          </a:lstStyle>
          <a:p>
            <a:pPr>
              <a:defRPr/>
            </a:pPr>
            <a:endParaRPr lang="en-GB"/>
          </a:p>
        </p:txBody>
      </p:sp>
      <p:sp>
        <p:nvSpPr>
          <p:cNvPr id="7" name="Slide Number Placeholder 5"/>
          <p:cNvSpPr>
            <a:spLocks noGrp="1"/>
          </p:cNvSpPr>
          <p:nvPr>
            <p:ph type="sldNum" sz="quarter" idx="12"/>
          </p:nvPr>
        </p:nvSpPr>
        <p:spPr/>
        <p:txBody>
          <a:bodyPr/>
          <a:lstStyle>
            <a:lvl1pPr>
              <a:defRPr/>
            </a:lvl1pPr>
          </a:lstStyle>
          <a:p>
            <a:pPr>
              <a:defRPr/>
            </a:pPr>
            <a:fld id="{EBF445DD-B3BF-45F4-935D-97BED3484CBD}" type="slidenum">
              <a:rPr lang="ro-RO"/>
              <a:pPr>
                <a:defRPr/>
              </a:pPr>
              <a:t>‹#›</a:t>
            </a:fld>
            <a:endParaRPr lang="ro-RO"/>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1DC50101-C6FF-4348-92E7-DE04664FB7BF}" type="datetimeFigureOut">
              <a:rPr lang="ro-RO"/>
              <a:pPr>
                <a:defRPr/>
              </a:pPr>
              <a:t>08.04.2010</a:t>
            </a:fld>
            <a:endParaRPr lang="ro-RO"/>
          </a:p>
        </p:txBody>
      </p:sp>
      <p:sp>
        <p:nvSpPr>
          <p:cNvPr id="6" name="Footer Placeholder 4"/>
          <p:cNvSpPr>
            <a:spLocks noGrp="1"/>
          </p:cNvSpPr>
          <p:nvPr>
            <p:ph type="ftr" sz="quarter" idx="11"/>
          </p:nvPr>
        </p:nvSpPr>
        <p:spPr/>
        <p:txBody>
          <a:bodyPr/>
          <a:lstStyle>
            <a:lvl1pPr>
              <a:defRPr/>
            </a:lvl1pPr>
          </a:lstStyle>
          <a:p>
            <a:pPr>
              <a:defRPr/>
            </a:pPr>
            <a:endParaRPr lang="en-GB"/>
          </a:p>
        </p:txBody>
      </p:sp>
      <p:sp>
        <p:nvSpPr>
          <p:cNvPr id="7" name="Slide Number Placeholder 5"/>
          <p:cNvSpPr>
            <a:spLocks noGrp="1"/>
          </p:cNvSpPr>
          <p:nvPr>
            <p:ph type="sldNum" sz="quarter" idx="12"/>
          </p:nvPr>
        </p:nvSpPr>
        <p:spPr/>
        <p:txBody>
          <a:bodyPr/>
          <a:lstStyle>
            <a:lvl1pPr>
              <a:defRPr/>
            </a:lvl1pPr>
          </a:lstStyle>
          <a:p>
            <a:pPr>
              <a:defRPr/>
            </a:pPr>
            <a:fld id="{7D0E4A2E-358F-4AAC-9900-9030FE494037}" type="slidenum">
              <a:rPr lang="ro-RO"/>
              <a:pPr>
                <a:defRPr/>
              </a:pPr>
              <a:t>‹#›</a:t>
            </a:fld>
            <a:endParaRPr lang="ro-RO"/>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ro-RO" smtClean="0"/>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smtClean="0"/>
          </a:p>
        </p:txBody>
      </p:sp>
      <p:sp>
        <p:nvSpPr>
          <p:cNvPr id="4" name="Date Placeholder 3"/>
          <p:cNvSpPr>
            <a:spLocks noGrp="1"/>
          </p:cNvSpPr>
          <p:nvPr>
            <p:ph type="dt" sz="half" idx="2"/>
          </p:nvPr>
        </p:nvSpPr>
        <p:spPr>
          <a:xfrm>
            <a:off x="457200" y="6356350"/>
            <a:ext cx="2133600" cy="365125"/>
          </a:xfrm>
          <a:prstGeom prst="rect">
            <a:avLst/>
          </a:prstGeom>
        </p:spPr>
        <p:txBody>
          <a:bodyPr vert="horz" wrap="square" lIns="91440" tIns="45720" rIns="91440" bIns="45720" numCol="1" anchor="ctr" anchorCtr="0" compatLnSpc="1">
            <a:prstTxWarp prst="textNoShape">
              <a:avLst/>
            </a:prstTxWarp>
          </a:bodyPr>
          <a:lstStyle>
            <a:lvl1pPr>
              <a:defRPr smtClean="0">
                <a:solidFill>
                  <a:srgbClr val="898989"/>
                </a:solidFill>
                <a:latin typeface="Calibri" pitchFamily="34" charset="0"/>
              </a:defRPr>
            </a:lvl1pPr>
          </a:lstStyle>
          <a:p>
            <a:pPr>
              <a:defRPr/>
            </a:pPr>
            <a:fld id="{B6018787-3F18-4731-8675-D26138733F73}" type="datetimeFigureOut">
              <a:rPr lang="ro-RO"/>
              <a:pPr>
                <a:defRPr/>
              </a:pPr>
              <a:t>08.04.2010</a:t>
            </a:fld>
            <a:endParaRPr lang="ro-RO"/>
          </a:p>
        </p:txBody>
      </p:sp>
      <p:sp>
        <p:nvSpPr>
          <p:cNvPr id="5" name="Footer Placeholder 4"/>
          <p:cNvSpPr>
            <a:spLocks noGrp="1"/>
          </p:cNvSpPr>
          <p:nvPr>
            <p:ph type="ftr" sz="quarter" idx="3"/>
          </p:nvPr>
        </p:nvSpPr>
        <p:spPr>
          <a:xfrm>
            <a:off x="3124200" y="6356350"/>
            <a:ext cx="2895600" cy="365125"/>
          </a:xfrm>
          <a:prstGeom prst="rect">
            <a:avLst/>
          </a:prstGeom>
        </p:spPr>
        <p:txBody>
          <a:bodyPr vert="horz" wrap="square" lIns="91440" tIns="45720" rIns="91440" bIns="45720" numCol="1" anchor="ctr" anchorCtr="0" compatLnSpc="1">
            <a:prstTxWarp prst="textNoShape">
              <a:avLst/>
            </a:prstTxWarp>
          </a:bodyPr>
          <a:lstStyle>
            <a:lvl1pPr algn="ctr">
              <a:defRPr smtClean="0">
                <a:solidFill>
                  <a:srgbClr val="898989"/>
                </a:solidFill>
                <a:latin typeface="Calibri" pitchFamily="34" charset="0"/>
              </a:defRPr>
            </a:lvl1pPr>
          </a:lstStyle>
          <a:p>
            <a:pPr>
              <a:defRPr/>
            </a:pPr>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prstTxWarp prst="textNoShape">
              <a:avLst/>
            </a:prstTxWarp>
          </a:bodyPr>
          <a:lstStyle>
            <a:lvl1pPr algn="r">
              <a:defRPr smtClean="0">
                <a:solidFill>
                  <a:srgbClr val="898989"/>
                </a:solidFill>
                <a:latin typeface="Calibri" pitchFamily="34" charset="0"/>
              </a:defRPr>
            </a:lvl1pPr>
          </a:lstStyle>
          <a:p>
            <a:pPr>
              <a:defRPr/>
            </a:pPr>
            <a:fld id="{DD6A5CED-2E92-4764-BB1B-5074313B56B8}" type="slidenum">
              <a:rPr lang="ro-RO"/>
              <a:pPr>
                <a:defRPr/>
              </a:pPr>
              <a:t>‹#›</a:t>
            </a:fld>
            <a:endParaRPr lang="ro-RO"/>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lstStyle/>
          <a:p>
            <a:pPr eaLnBrk="1" hangingPunct="1"/>
            <a:r>
              <a:rPr lang="ro-RO" sz="1400" b="1" smtClean="0">
                <a:latin typeface="Arial" charset="0"/>
                <a:cs typeface="Arial" charset="0"/>
              </a:rPr>
              <a:t>ANALIZA LOGICĂ A ARGUMENTELOR</a:t>
            </a:r>
            <a:r>
              <a:rPr lang="ro-RO" smtClean="0"/>
              <a:t/>
            </a:r>
            <a:br>
              <a:rPr lang="ro-RO" smtClean="0"/>
            </a:br>
            <a:endParaRPr lang="ro-RO" smtClean="0"/>
          </a:p>
        </p:txBody>
      </p:sp>
      <p:sp>
        <p:nvSpPr>
          <p:cNvPr id="2051" name="Subtitle 2"/>
          <p:cNvSpPr>
            <a:spLocks noGrp="1"/>
          </p:cNvSpPr>
          <p:nvPr>
            <p:ph type="subTitle" idx="1"/>
          </p:nvPr>
        </p:nvSpPr>
        <p:spPr>
          <a:xfrm>
            <a:off x="928688" y="3886200"/>
            <a:ext cx="7286625" cy="1752600"/>
          </a:xfrm>
        </p:spPr>
        <p:txBody>
          <a:bodyPr/>
          <a:lstStyle/>
          <a:p>
            <a:pPr eaLnBrk="1" hangingPunct="1"/>
            <a:r>
              <a:rPr lang="ro-RO" sz="1100" smtClean="0">
                <a:solidFill>
                  <a:schemeClr val="tx1"/>
                </a:solidFill>
                <a:latin typeface="Arial" charset="0"/>
                <a:cs typeface="Arial" charset="0"/>
              </a:rPr>
              <a:t>(Adaptat după </a:t>
            </a:r>
            <a:r>
              <a:rPr lang="ro-RO" sz="1100" i="1" smtClean="0">
                <a:solidFill>
                  <a:schemeClr val="tx1"/>
                </a:solidFill>
                <a:latin typeface="Arial" charset="0"/>
                <a:cs typeface="Arial" charset="0"/>
              </a:rPr>
              <a:t>Manualul de Logică și argumentare</a:t>
            </a:r>
            <a:r>
              <a:rPr lang="en-GB" sz="1100" i="1" smtClean="0">
                <a:solidFill>
                  <a:schemeClr val="tx1"/>
                </a:solidFill>
                <a:latin typeface="Arial" charset="0"/>
                <a:cs typeface="Arial" charset="0"/>
              </a:rPr>
              <a:t>,</a:t>
            </a:r>
            <a:r>
              <a:rPr lang="ro-RO" sz="1100" i="1" smtClean="0">
                <a:solidFill>
                  <a:schemeClr val="tx1"/>
                </a:solidFill>
                <a:latin typeface="Arial" charset="0"/>
                <a:cs typeface="Arial" charset="0"/>
              </a:rPr>
              <a:t> clasa a IX-a</a:t>
            </a:r>
            <a:r>
              <a:rPr lang="ro-RO" sz="1100" smtClean="0">
                <a:solidFill>
                  <a:schemeClr val="tx1"/>
                </a:solidFill>
                <a:latin typeface="Arial" charset="0"/>
                <a:cs typeface="Arial" charset="0"/>
              </a:rPr>
              <a:t>, Elena Lupșa, Victor Bratu, Maria Dorina Stoica</a:t>
            </a:r>
            <a:r>
              <a:rPr lang="it-IT" sz="1100" smtClean="0">
                <a:solidFill>
                  <a:schemeClr val="tx1"/>
                </a:solidFill>
                <a:latin typeface="Arial" charset="0"/>
                <a:cs typeface="Arial" charset="0"/>
              </a:rPr>
              <a:t>)</a:t>
            </a:r>
            <a:endParaRPr lang="ro-RO" sz="1100" smtClean="0">
              <a:solidFill>
                <a:schemeClr val="tx1"/>
              </a:solidFill>
              <a:latin typeface="Arial" charset="0"/>
              <a:cs typeface="Arial" charset="0"/>
            </a:endParaRPr>
          </a:p>
          <a:p>
            <a:pPr eaLnBrk="1" hangingPunct="1"/>
            <a:endParaRPr lang="ro-RO" smtClean="0">
              <a:solidFill>
                <a:srgbClr val="898989"/>
              </a:solidFill>
            </a:endParaRPr>
          </a:p>
        </p:txBody>
      </p:sp>
      <p:sp>
        <p:nvSpPr>
          <p:cNvPr id="2052" name="Text Box 4"/>
          <p:cNvSpPr txBox="1">
            <a:spLocks noChangeArrowheads="1"/>
          </p:cNvSpPr>
          <p:nvPr/>
        </p:nvSpPr>
        <p:spPr bwMode="auto">
          <a:xfrm>
            <a:off x="457200" y="228600"/>
            <a:ext cx="8001000" cy="396875"/>
          </a:xfrm>
          <a:prstGeom prst="rect">
            <a:avLst/>
          </a:prstGeom>
          <a:noFill/>
          <a:ln w="9525">
            <a:noFill/>
            <a:miter lim="800000"/>
            <a:headEnd/>
            <a:tailEnd/>
          </a:ln>
        </p:spPr>
        <p:txBody>
          <a:bodyPr>
            <a:spAutoFit/>
          </a:bodyPr>
          <a:lstStyle/>
          <a:p>
            <a:pPr>
              <a:spcBef>
                <a:spcPct val="50000"/>
              </a:spcBef>
            </a:pPr>
            <a:r>
              <a:rPr lang="ro-RO" sz="1000"/>
              <a:t>Examenul de bacalaureat 2010</a:t>
            </a:r>
            <a:r>
              <a:rPr lang="en-US" sz="1000"/>
              <a:t> </a:t>
            </a:r>
            <a:r>
              <a:rPr lang="ro-RO" sz="1000"/>
              <a:t/>
            </a:r>
            <a:br>
              <a:rPr lang="ro-RO" sz="1000"/>
            </a:br>
            <a:r>
              <a:rPr lang="ro-RO" sz="1000"/>
              <a:t>Proba de evaluare a competenţelor digitale</a:t>
            </a:r>
            <a:r>
              <a:rPr lang="en-US" sz="1000"/>
              <a:t> – document de lucru</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457200" y="274638"/>
            <a:ext cx="8229600" cy="777875"/>
          </a:xfrm>
        </p:spPr>
        <p:txBody>
          <a:bodyPr/>
          <a:lstStyle/>
          <a:p>
            <a:pPr algn="l" eaLnBrk="1" hangingPunct="1"/>
            <a:r>
              <a:rPr lang="ro-RO" sz="1000" smtClean="0">
                <a:latin typeface="Arial" charset="0"/>
                <a:cs typeface="Arial" charset="0"/>
              </a:rPr>
              <a:t>Examenul de bacalaureat 2010 </a:t>
            </a:r>
            <a:br>
              <a:rPr lang="ro-RO" sz="1000" smtClean="0">
                <a:latin typeface="Arial" charset="0"/>
                <a:cs typeface="Arial" charset="0"/>
              </a:rPr>
            </a:br>
            <a:r>
              <a:rPr lang="ro-RO" sz="1000" smtClean="0">
                <a:latin typeface="Arial" charset="0"/>
                <a:cs typeface="Arial" charset="0"/>
              </a:rPr>
              <a:t>Proba de evaluare a competenţelor digitale</a:t>
            </a:r>
            <a:r>
              <a:rPr lang="en-US" sz="1000" smtClean="0">
                <a:latin typeface="Arial" charset="0"/>
                <a:cs typeface="Arial" charset="0"/>
              </a:rPr>
              <a:t> – document de lucru</a:t>
            </a:r>
            <a:endParaRPr lang="ro-RO" sz="1000" smtClean="0">
              <a:latin typeface="Arial" charset="0"/>
              <a:cs typeface="Arial" charset="0"/>
            </a:endParaRPr>
          </a:p>
        </p:txBody>
      </p:sp>
      <p:sp>
        <p:nvSpPr>
          <p:cNvPr id="3075" name="Content Placeholder 2"/>
          <p:cNvSpPr>
            <a:spLocks noGrp="1"/>
          </p:cNvSpPr>
          <p:nvPr>
            <p:ph sz="half" idx="1"/>
          </p:nvPr>
        </p:nvSpPr>
        <p:spPr>
          <a:xfrm>
            <a:off x="468313" y="1268413"/>
            <a:ext cx="4248150" cy="5113337"/>
          </a:xfrm>
        </p:spPr>
        <p:txBody>
          <a:bodyPr/>
          <a:lstStyle/>
          <a:p>
            <a:pPr marL="0" indent="355600" algn="just">
              <a:buFont typeface="Arial" charset="0"/>
              <a:buNone/>
            </a:pPr>
            <a:r>
              <a:rPr lang="ro-RO" sz="1200" smtClean="0">
                <a:latin typeface="Arial" charset="0"/>
              </a:rPr>
              <a:t>Omul, în calitatea sa ca fiinţă, are capacitatea de a cunoaşte. Obiectul cunoaşterii poate fi extern (real: animale, plante, substanţe chimice etc.) sau intern (ideal: idei, numere, figuri geometrice etc.). Cunoaşterea dobândită constă în caracteristici, proprietăţi, însuşiri, înţelesuri etc., toate acestea constituind noţiunea obiectului sau a clasei de obiecte. </a:t>
            </a:r>
          </a:p>
          <a:p>
            <a:pPr marL="0" indent="355600" algn="just">
              <a:buFont typeface="Arial" charset="0"/>
              <a:buNone/>
            </a:pPr>
            <a:r>
              <a:rPr lang="ro-RO" sz="1200" smtClean="0">
                <a:latin typeface="Arial" charset="0"/>
              </a:rPr>
              <a:t>Orice noţiune are o anumită expresie lingvistică, constituită dintr-un cuvânt sau grup de cuvinte. Pe de altă parte, fiecare noţiune dă seama de un gen de obiecte, respectiv expresia lingvistică se aplică anumitor obiecte, ceea ce înseamnă că fiecărei noţiuni îi corespunde o anumită mulţime de obiecte.</a:t>
            </a:r>
          </a:p>
          <a:p>
            <a:pPr marL="0" indent="355600" algn="just">
              <a:buFont typeface="Arial" charset="0"/>
              <a:buNone/>
            </a:pPr>
            <a:r>
              <a:rPr lang="ro-RO" sz="1200" smtClean="0">
                <a:latin typeface="Arial" charset="0"/>
              </a:rPr>
              <a:t>Noţiunea, expresia lingvistică şi mulţimea de obiecte corespondente constituie un termen.</a:t>
            </a:r>
          </a:p>
          <a:p>
            <a:pPr marL="0" indent="355600" algn="just">
              <a:buFont typeface="Arial" charset="0"/>
              <a:buNone/>
            </a:pPr>
            <a:r>
              <a:rPr lang="ro-RO" sz="1200" smtClean="0">
                <a:latin typeface="Arial" charset="0"/>
              </a:rPr>
              <a:t>Un termen este un cuvânt sau un grup de cuvinte prin care se exprimă o noţiune, respectiv înţelesul termenului şi care se referă la unul sau mai multe obiecte despre care se afirmă noţiunea în cauză.[…]</a:t>
            </a:r>
            <a:endParaRPr lang="en-GB" sz="1200" smtClean="0">
              <a:latin typeface="Arial" charset="0"/>
            </a:endParaRPr>
          </a:p>
          <a:p>
            <a:pPr marL="0" indent="355600" algn="just">
              <a:buFont typeface="Arial" charset="0"/>
              <a:buNone/>
            </a:pPr>
            <a:r>
              <a:rPr lang="ro-RO" sz="1200" smtClean="0">
                <a:latin typeface="Arial" charset="0"/>
              </a:rPr>
              <a:t>Este, astfel, evident că în plan mintal trebuie să se vorbească de un anumit înţeles al termenului care constituie intensi</a:t>
            </a:r>
            <a:r>
              <a:rPr lang="en-GB" sz="1200" smtClean="0">
                <a:latin typeface="Arial" charset="0"/>
              </a:rPr>
              <a:t>un</a:t>
            </a:r>
            <a:r>
              <a:rPr lang="ro-RO" sz="1200" smtClean="0">
                <a:latin typeface="Arial" charset="0"/>
              </a:rPr>
              <a:t>ea termenului (numită şi conţinut), iar în plan real trebuie să se vorbească de referinţa termenului, adică de obiectele despre care se afirmă noţiunea corespondentă, ceea ce reprezintă extensiunea termenului (numită şi sferă). […]</a:t>
            </a:r>
            <a:r>
              <a:rPr lang="en-GB" sz="1200" smtClean="0">
                <a:latin typeface="Arial" charset="0"/>
              </a:rPr>
              <a:t> </a:t>
            </a:r>
            <a:endParaRPr lang="ro-RO" sz="1200" smtClean="0">
              <a:latin typeface="Arial" charset="0"/>
            </a:endParaRPr>
          </a:p>
        </p:txBody>
      </p:sp>
      <p:pic>
        <p:nvPicPr>
          <p:cNvPr id="3076" name="Picture 6" descr="comp_i"/>
          <p:cNvPicPr>
            <a:picLocks noChangeAspect="1" noChangeArrowheads="1"/>
          </p:cNvPicPr>
          <p:nvPr/>
        </p:nvPicPr>
        <p:blipFill>
          <a:blip r:embed="rId2"/>
          <a:srcRect/>
          <a:stretch>
            <a:fillRect/>
          </a:stretch>
        </p:blipFill>
        <p:spPr bwMode="auto">
          <a:xfrm>
            <a:off x="5072063" y="1928813"/>
            <a:ext cx="3267075" cy="3267075"/>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p:nvPr>
        </p:nvSpPr>
        <p:spPr/>
        <p:txBody>
          <a:bodyPr/>
          <a:lstStyle/>
          <a:p>
            <a:pPr algn="l" eaLnBrk="1" hangingPunct="1"/>
            <a:r>
              <a:rPr lang="ro-RO" sz="1000" smtClean="0">
                <a:latin typeface="Arial" charset="0"/>
                <a:cs typeface="Arial" charset="0"/>
              </a:rPr>
              <a:t>Examenul de bacalaureat 2010 </a:t>
            </a:r>
            <a:br>
              <a:rPr lang="ro-RO" sz="1000" smtClean="0">
                <a:latin typeface="Arial" charset="0"/>
                <a:cs typeface="Arial" charset="0"/>
              </a:rPr>
            </a:br>
            <a:r>
              <a:rPr lang="ro-RO" sz="1000" smtClean="0">
                <a:latin typeface="Arial" charset="0"/>
                <a:cs typeface="Arial" charset="0"/>
              </a:rPr>
              <a:t>Proba de evaluare a competenţelor digitale</a:t>
            </a:r>
            <a:r>
              <a:rPr lang="en-US" sz="1000" smtClean="0">
                <a:latin typeface="Arial" charset="0"/>
                <a:cs typeface="Arial" charset="0"/>
              </a:rPr>
              <a:t> – document de </a:t>
            </a:r>
            <a:r>
              <a:rPr lang="ro-RO" sz="1000" smtClean="0">
                <a:latin typeface="Arial" charset="0"/>
                <a:cs typeface="Arial" charset="0"/>
              </a:rPr>
              <a:t>lucru</a:t>
            </a:r>
            <a:endParaRPr lang="ro-RO" sz="1000" smtClean="0"/>
          </a:p>
        </p:txBody>
      </p:sp>
      <p:sp>
        <p:nvSpPr>
          <p:cNvPr id="4099" name="Content Placeholder 2"/>
          <p:cNvSpPr>
            <a:spLocks noGrp="1"/>
          </p:cNvSpPr>
          <p:nvPr>
            <p:ph idx="1"/>
          </p:nvPr>
        </p:nvSpPr>
        <p:spPr/>
        <p:txBody>
          <a:bodyPr/>
          <a:lstStyle/>
          <a:p>
            <a:pPr marL="457200" indent="-457200" algn="just" eaLnBrk="1" hangingPunct="1">
              <a:buFont typeface="Calibri" pitchFamily="34" charset="0"/>
              <a:buAutoNum type="arabicPeriod"/>
            </a:pPr>
            <a:r>
              <a:rPr lang="ro-RO" sz="1200" smtClean="0">
                <a:latin typeface="Arial" charset="0"/>
                <a:cs typeface="Arial" charset="0"/>
              </a:rPr>
              <a:t>Precizaţi care din următoarele cuvinte și grupuri de cuvinte reprezintă termeni și care nu:</a:t>
            </a:r>
          </a:p>
          <a:p>
            <a:pPr marL="914400" lvl="1" indent="-457200" algn="just" eaLnBrk="1" hangingPunct="1">
              <a:buFont typeface="Calibri" pitchFamily="34" charset="0"/>
              <a:buAutoNum type="alphaLcParenR"/>
            </a:pPr>
            <a:r>
              <a:rPr lang="ro-RO" sz="1200" smtClean="0">
                <a:latin typeface="Arial" charset="0"/>
                <a:cs typeface="Arial" charset="0"/>
              </a:rPr>
              <a:t>și, lecţie, numai, sunt, pisică, frumuseţe, neseriozitate, propoziţie compusă, un, această egalitate;</a:t>
            </a:r>
          </a:p>
          <a:p>
            <a:pPr marL="914400" lvl="1" indent="-457200" algn="just" eaLnBrk="1" hangingPunct="1">
              <a:buFont typeface="Calibri" pitchFamily="34" charset="0"/>
              <a:buAutoNum type="alphaLcParenR"/>
            </a:pPr>
            <a:r>
              <a:rPr lang="ro-RO" sz="1200" smtClean="0">
                <a:latin typeface="Arial" charset="0"/>
                <a:cs typeface="Arial" charset="0"/>
              </a:rPr>
              <a:t>argument, total, pe, sub, mijloc, autoturism, predicat logic, falsitate, miros, miros plăcut;</a:t>
            </a:r>
          </a:p>
          <a:p>
            <a:pPr marL="914400" lvl="1" indent="-457200" algn="just" eaLnBrk="1" hangingPunct="1">
              <a:buFont typeface="Calibri" pitchFamily="34" charset="0"/>
              <a:buAutoNum type="alphaLcParenR"/>
            </a:pPr>
            <a:r>
              <a:rPr lang="ro-RO" sz="1200" smtClean="0">
                <a:latin typeface="Arial" charset="0"/>
                <a:cs typeface="Arial" charset="0"/>
              </a:rPr>
              <a:t>deci, post, plăcintă, peste, datorie, selecţie, care, cu, informaţie, activitate;</a:t>
            </a:r>
          </a:p>
          <a:p>
            <a:pPr marL="914400" lvl="1" indent="-457200" algn="just" eaLnBrk="1" hangingPunct="1">
              <a:buFont typeface="Calibri" pitchFamily="34" charset="0"/>
              <a:buAutoNum type="alphaLcParenR"/>
            </a:pPr>
            <a:r>
              <a:rPr lang="ro-RO" sz="1200" smtClean="0">
                <a:latin typeface="Arial" charset="0"/>
                <a:cs typeface="Arial" charset="0"/>
              </a:rPr>
              <a:t>punct, orice, totalitate, unii, materie, toţi, călăreţ, sau, astfel încât, întindere;</a:t>
            </a:r>
          </a:p>
          <a:p>
            <a:pPr marL="914400" lvl="1" indent="-457200" algn="just" eaLnBrk="1" hangingPunct="1">
              <a:buFont typeface="Calibri" pitchFamily="34" charset="0"/>
              <a:buAutoNum type="alphaLcParenR"/>
            </a:pPr>
            <a:r>
              <a:rPr lang="ro-RO" sz="1200" smtClean="0">
                <a:latin typeface="Arial" charset="0"/>
                <a:cs typeface="Arial" charset="0"/>
              </a:rPr>
              <a:t>scurt, într-o, cerinţă, ceva despre, sănătos, rătăcire, subiect, context, putem, obişnuinţă.</a:t>
            </a:r>
          </a:p>
          <a:p>
            <a:pPr marL="457200" indent="-457200" algn="just" eaLnBrk="1" hangingPunct="1">
              <a:buFont typeface="Calibri" pitchFamily="34" charset="0"/>
              <a:buAutoNum type="arabicPeriod"/>
            </a:pPr>
            <a:r>
              <a:rPr lang="ro-RO" sz="1200" smtClean="0">
                <a:latin typeface="Arial" charset="0"/>
                <a:cs typeface="Arial" charset="0"/>
              </a:rPr>
              <a:t>Precizaţi și reprezentaţi grafic raportul logic existent între următorii termeni:</a:t>
            </a:r>
          </a:p>
          <a:p>
            <a:pPr marL="914400" lvl="1" indent="-457200" algn="just" eaLnBrk="1" hangingPunct="1">
              <a:buFont typeface="Calibri" pitchFamily="34" charset="0"/>
              <a:buAutoNum type="alphaLcParenR"/>
            </a:pPr>
            <a:r>
              <a:rPr lang="ro-RO" sz="1200" smtClean="0">
                <a:latin typeface="Arial" charset="0"/>
                <a:cs typeface="Arial" charset="0"/>
              </a:rPr>
              <a:t>triunghi, pătrat;</a:t>
            </a:r>
          </a:p>
          <a:p>
            <a:pPr marL="914400" lvl="1" indent="-457200" algn="just" eaLnBrk="1" hangingPunct="1">
              <a:buFont typeface="Calibri" pitchFamily="34" charset="0"/>
              <a:buAutoNum type="alphaLcParenR"/>
            </a:pPr>
            <a:r>
              <a:rPr lang="ro-RO" sz="1200" smtClean="0">
                <a:latin typeface="Arial" charset="0"/>
                <a:cs typeface="Arial" charset="0"/>
              </a:rPr>
              <a:t>extensiune, intensiune;</a:t>
            </a:r>
          </a:p>
          <a:p>
            <a:pPr marL="914400" lvl="1" indent="-457200" algn="just" eaLnBrk="1" hangingPunct="1">
              <a:buFont typeface="Calibri" pitchFamily="34" charset="0"/>
              <a:buAutoNum type="alphaLcParenR"/>
            </a:pPr>
            <a:r>
              <a:rPr lang="ro-RO" sz="1200" smtClean="0">
                <a:latin typeface="Arial" charset="0"/>
                <a:cs typeface="Arial" charset="0"/>
              </a:rPr>
              <a:t>poet, student;</a:t>
            </a:r>
          </a:p>
          <a:p>
            <a:pPr marL="914400" lvl="1" indent="-457200" algn="just" eaLnBrk="1" hangingPunct="1">
              <a:buFont typeface="Calibri" pitchFamily="34" charset="0"/>
              <a:buAutoNum type="alphaLcParenR"/>
            </a:pPr>
            <a:r>
              <a:rPr lang="ro-RO" sz="1200" smtClean="0">
                <a:latin typeface="Arial" charset="0"/>
                <a:cs typeface="Arial" charset="0"/>
              </a:rPr>
              <a:t>major, persoană în vârstă de peste 20 ani;</a:t>
            </a:r>
          </a:p>
          <a:p>
            <a:pPr marL="914400" lvl="1" indent="-457200" algn="just" eaLnBrk="1" hangingPunct="1">
              <a:buFont typeface="Calibri" pitchFamily="34" charset="0"/>
              <a:buAutoNum type="alphaLcParenR"/>
            </a:pPr>
            <a:r>
              <a:rPr lang="ro-RO" sz="1200" smtClean="0">
                <a:latin typeface="Arial" charset="0"/>
                <a:cs typeface="Arial" charset="0"/>
              </a:rPr>
              <a:t>anotimp, primăvară.</a:t>
            </a:r>
          </a:p>
          <a:p>
            <a:pPr marL="457200" indent="-457200" algn="just" eaLnBrk="1" hangingPunct="1">
              <a:buFont typeface="Calibri" pitchFamily="34" charset="0"/>
              <a:buAutoNum type="arabicPeriod"/>
            </a:pPr>
            <a:r>
              <a:rPr lang="ro-RO" sz="1200" smtClean="0">
                <a:latin typeface="Arial" charset="0"/>
                <a:cs typeface="Arial" charset="0"/>
              </a:rPr>
              <a:t>Analizaţi modificările pe care le cunosc intensiunea și extensiunea următorilor termeni prin adăugarea proprietăţilor precizate:</a:t>
            </a:r>
          </a:p>
          <a:p>
            <a:pPr marL="914400" lvl="1" indent="-457200" algn="just" eaLnBrk="1" hangingPunct="1">
              <a:buFont typeface="Calibri" pitchFamily="34" charset="0"/>
              <a:buAutoNum type="alphaLcParenR"/>
            </a:pPr>
            <a:r>
              <a:rPr lang="ro-RO" sz="1200" smtClean="0">
                <a:latin typeface="Arial" charset="0"/>
                <a:cs typeface="Arial" charset="0"/>
              </a:rPr>
              <a:t>intelectual+român;</a:t>
            </a:r>
          </a:p>
          <a:p>
            <a:pPr marL="914400" lvl="1" indent="-457200" algn="just" eaLnBrk="1" hangingPunct="1">
              <a:buFont typeface="Calibri" pitchFamily="34" charset="0"/>
              <a:buAutoNum type="alphaLcParenR"/>
            </a:pPr>
            <a:r>
              <a:rPr lang="ro-RO" sz="1200" smtClean="0">
                <a:latin typeface="Arial" charset="0"/>
                <a:cs typeface="Arial" charset="0"/>
              </a:rPr>
              <a:t>teren+agricol;</a:t>
            </a:r>
          </a:p>
          <a:p>
            <a:pPr marL="914400" lvl="1" indent="-457200" algn="just" eaLnBrk="1" hangingPunct="1">
              <a:buFont typeface="Calibri" pitchFamily="34" charset="0"/>
              <a:buAutoNum type="alphaLcParenR"/>
            </a:pPr>
            <a:r>
              <a:rPr lang="ro-RO" sz="1200" smtClean="0">
                <a:latin typeface="Arial" charset="0"/>
                <a:cs typeface="Arial" charset="0"/>
              </a:rPr>
              <a:t>tren+marfar;</a:t>
            </a:r>
          </a:p>
          <a:p>
            <a:pPr marL="914400" lvl="1" indent="-457200" algn="just" eaLnBrk="1" hangingPunct="1">
              <a:buFont typeface="Calibri" pitchFamily="34" charset="0"/>
              <a:buAutoNum type="alphaLcParenR"/>
            </a:pPr>
            <a:r>
              <a:rPr lang="ro-RO" sz="1200" smtClean="0">
                <a:latin typeface="Arial" charset="0"/>
                <a:cs typeface="Arial" charset="0"/>
              </a:rPr>
              <a:t>argument+corectitudine;</a:t>
            </a:r>
          </a:p>
          <a:p>
            <a:pPr marL="914400" lvl="1" indent="-457200" algn="just" eaLnBrk="1" hangingPunct="1">
              <a:buFont typeface="Calibri" pitchFamily="34" charset="0"/>
              <a:buAutoNum type="alphaLcParenR"/>
            </a:pPr>
            <a:r>
              <a:rPr lang="ro-RO" sz="1200" smtClean="0">
                <a:latin typeface="Arial" charset="0"/>
                <a:cs typeface="Arial" charset="0"/>
              </a:rPr>
              <a:t>termen+vid. </a:t>
            </a:r>
            <a:endParaRPr lang="ro-RO" smtClean="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27</TotalTime>
  <Words>457</Words>
  <Application>Microsoft Office PowerPoint</Application>
  <PresentationFormat>On-screen Show (4:3)</PresentationFormat>
  <Paragraphs>28</Paragraphs>
  <Slides>3</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3</vt:i4>
      </vt:variant>
    </vt:vector>
  </HeadingPairs>
  <TitlesOfParts>
    <vt:vector size="6" baseType="lpstr">
      <vt:lpstr>Arial</vt:lpstr>
      <vt:lpstr>Calibri</vt:lpstr>
      <vt:lpstr>Office Theme</vt:lpstr>
      <vt:lpstr>ANALIZA LOGICĂ A ARGUMENTELOR </vt:lpstr>
      <vt:lpstr>Examenul de bacalaureat 2010  Proba de evaluare a competenţelor digitale – document de lucru</vt:lpstr>
      <vt:lpstr>Examenul de bacalaureat 2010  Proba de evaluare a competenţelor digitale – document de lucru</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c</dc:creator>
  <cp:lastModifiedBy>Digitale</cp:lastModifiedBy>
  <cp:revision>14</cp:revision>
  <dcterms:created xsi:type="dcterms:W3CDTF">2010-01-24T17:24:23Z</dcterms:created>
  <dcterms:modified xsi:type="dcterms:W3CDTF">2010-04-08T09:13:33Z</dcterms:modified>
</cp:coreProperties>
</file>

<file path=docProps/thumbnail.jpeg>
</file>